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59" r:id="rId5"/>
    <p:sldId id="261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50"/>
    <p:restoredTop sz="95470"/>
  </p:normalViewPr>
  <p:slideViewPr>
    <p:cSldViewPr snapToGrid="0" snapToObjects="1">
      <p:cViewPr varScale="1">
        <p:scale>
          <a:sx n="102" d="100"/>
          <a:sy n="102" d="100"/>
        </p:scale>
        <p:origin x="7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9/18/20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9/18/20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9/18/20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9/18/20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9/18/20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9/18/20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9/18/20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9/18/20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9/18/20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9/18/20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9/18/20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9/18/20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D3A1E-45C0-F44E-91A3-941FA1B973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1430" y="3428998"/>
            <a:ext cx="7089732" cy="2268559"/>
          </a:xfrm>
        </p:spPr>
        <p:txBody>
          <a:bodyPr>
            <a:normAutofit fontScale="90000"/>
          </a:bodyPr>
          <a:lstStyle/>
          <a:p>
            <a:r>
              <a:rPr lang="en-US" dirty="0"/>
              <a:t> Plant-Based No Oil Caesar Salad and Dairy Free Parmesan Croutons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746C6B-6A23-634E-9DD6-A3E6ED9DE5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Kelly LeGros Strickler – RST 1200-002</a:t>
            </a:r>
          </a:p>
        </p:txBody>
      </p:sp>
    </p:spTree>
    <p:extLst>
      <p:ext uri="{BB962C8B-B14F-4D97-AF65-F5344CB8AC3E}">
        <p14:creationId xmlns:p14="http://schemas.microsoft.com/office/powerpoint/2010/main" val="1474714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52F40-C2A2-B842-8FDF-6011E4D68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363256"/>
            <a:ext cx="7958331" cy="1522030"/>
          </a:xfrm>
        </p:spPr>
        <p:txBody>
          <a:bodyPr>
            <a:normAutofit fontScale="90000"/>
          </a:bodyPr>
          <a:lstStyle/>
          <a:p>
            <a:r>
              <a:rPr lang="en-US" dirty="0"/>
              <a:t>The ingredients: Kalamata olives, Dijon mustard, dairy free parmesan cheese, water, navy beans, garlic, lemon and zest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8BB986-904F-BF43-B099-5D92E62E53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6586" y="2052638"/>
            <a:ext cx="5329766" cy="3997325"/>
          </a:xfrm>
        </p:spPr>
      </p:pic>
    </p:spTree>
    <p:extLst>
      <p:ext uri="{BB962C8B-B14F-4D97-AF65-F5344CB8AC3E}">
        <p14:creationId xmlns:p14="http://schemas.microsoft.com/office/powerpoint/2010/main" val="3294592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1007A-0893-304B-AAE9-FA8ED438C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0702" y="125260"/>
            <a:ext cx="9029438" cy="1741117"/>
          </a:xfrm>
        </p:spPr>
        <p:txBody>
          <a:bodyPr>
            <a:normAutofit fontScale="90000"/>
          </a:bodyPr>
          <a:lstStyle/>
          <a:p>
            <a:r>
              <a:rPr lang="en-US" dirty="0"/>
              <a:t>Croutons: slice baguette into rounds, heat oven to 350 degrees Fahrenheit, top with dairy free parmesan cheese and bake for 10-15 minutes until toasted.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D9A630-1EE2-E641-942E-B51A3DCD48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624388" y="2466975"/>
            <a:ext cx="4095750" cy="3071812"/>
          </a:xfrm>
        </p:spPr>
      </p:pic>
    </p:spTree>
    <p:extLst>
      <p:ext uri="{BB962C8B-B14F-4D97-AF65-F5344CB8AC3E}">
        <p14:creationId xmlns:p14="http://schemas.microsoft.com/office/powerpoint/2010/main" val="1398736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E4101-6C9E-5C45-B9C5-527788018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547" y="281963"/>
            <a:ext cx="7958331" cy="1834936"/>
          </a:xfrm>
        </p:spPr>
        <p:txBody>
          <a:bodyPr>
            <a:normAutofit fontScale="90000"/>
          </a:bodyPr>
          <a:lstStyle/>
          <a:p>
            <a:r>
              <a:rPr lang="en-US" dirty="0"/>
              <a:t>Blend 1 cup navy beans, 10 Kalamata olives, 2 tablespoons Dijon mustard, 2 cloves garlic, juice of 1 lemon and its zest.  Add water until you get desired consistency. 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E65914-25FD-0A49-ADEA-09544D1A40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477876" y="2764039"/>
            <a:ext cx="3997325" cy="299799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2E0B60-E504-A149-B524-28E88BB32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10272" y="2828024"/>
            <a:ext cx="3997326" cy="287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766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2CA60-223A-BF46-A2BE-B28BF89D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319541"/>
            <a:ext cx="7958331" cy="1346421"/>
          </a:xfrm>
        </p:spPr>
        <p:txBody>
          <a:bodyPr>
            <a:normAutofit fontScale="90000"/>
          </a:bodyPr>
          <a:lstStyle/>
          <a:p>
            <a:r>
              <a:rPr lang="en-US" dirty="0"/>
              <a:t>Toss heart of romaine lettuce with Caesar dressing and dairy free parmesan cheese.  Serve with cheesy croutons.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37828B-D19B-5244-B59D-65149EF4DE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317119" y="2608453"/>
            <a:ext cx="3997325" cy="299799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78E8C0-D8B2-A640-B859-D82CA3116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327018" y="2608452"/>
            <a:ext cx="3997325" cy="299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4291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22</TotalTime>
  <Words>123</Words>
  <Application>Microsoft Macintosh PowerPoint</Application>
  <PresentationFormat>Widescreen</PresentationFormat>
  <Paragraphs>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MS Shell Dlg 2</vt:lpstr>
      <vt:lpstr>Wingdings</vt:lpstr>
      <vt:lpstr>Wingdings 3</vt:lpstr>
      <vt:lpstr>Madison</vt:lpstr>
      <vt:lpstr> Plant-Based No Oil Caesar Salad and Dairy Free Parmesan Croutons</vt:lpstr>
      <vt:lpstr>The ingredients: Kalamata olives, Dijon mustard, dairy free parmesan cheese, water, navy beans, garlic, lemon and zest </vt:lpstr>
      <vt:lpstr>Croutons: slice baguette into rounds, heat oven to 350 degrees Fahrenheit, top with dairy free parmesan cheese and bake for 10-15 minutes until toasted.</vt:lpstr>
      <vt:lpstr>Blend 1 cup navy beans, 10 Kalamata olives, 2 tablespoons Dijon mustard, 2 cloves garlic, juice of 1 lemon and its zest.  Add water until you get desired consistency.  </vt:lpstr>
      <vt:lpstr>Toss heart of romaine lettuce with Caesar dressing and dairy free parmesan cheese.  Serve with cheesy croutons.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Plant-Based No Oil Caesar Salad and Dairy Free Parmesan Croutons</dc:title>
  <dc:creator>Kelly LeGros Strickler</dc:creator>
  <cp:lastModifiedBy>Kelly LeGros Strickler</cp:lastModifiedBy>
  <cp:revision>9</cp:revision>
  <dcterms:created xsi:type="dcterms:W3CDTF">2020-09-18T22:56:43Z</dcterms:created>
  <dcterms:modified xsi:type="dcterms:W3CDTF">2020-09-18T23:19:07Z</dcterms:modified>
</cp:coreProperties>
</file>